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35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37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07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9866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085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93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245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7593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769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891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32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955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07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183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631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41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916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4C0DF7-0E6F-46C1-B707-0E9D88F79FD4}" type="datetimeFigureOut">
              <a:rPr lang="uk-UA" smtClean="0"/>
              <a:t>12.01.2022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0231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50320"/>
            <a:ext cx="9144000" cy="6207679"/>
          </a:xfrm>
        </p:spPr>
        <p:txBody>
          <a:bodyPr>
            <a:noAutofit/>
          </a:bodyPr>
          <a:lstStyle/>
          <a:p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You who bring good news to Zion, go up on a high mountain. You who bring good news to Jerusalem, lift up your voice with a shout, lift it up, do not be afraid; say to the towns of Judah, “Here is your God!”</a:t>
            </a:r>
            <a:endParaRPr lang="ru-RU" sz="44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3B14-1DA0-4D36-99BD-EDB9C83C5013}"/>
              </a:ext>
            </a:extLst>
          </p:cNvPr>
          <p:cNvSpPr txBox="1"/>
          <p:nvPr/>
        </p:nvSpPr>
        <p:spPr>
          <a:xfrm>
            <a:off x="157294" y="134034"/>
            <a:ext cx="459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Isaiah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 40:9-11</a:t>
            </a:r>
          </a:p>
        </p:txBody>
      </p:sp>
    </p:spTree>
    <p:extLst>
      <p:ext uri="{BB962C8B-B14F-4D97-AF65-F5344CB8AC3E}">
        <p14:creationId xmlns:p14="http://schemas.microsoft.com/office/powerpoint/2010/main" val="52162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0148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See, the Sovereign Lord comes with power, and he rules with a mighty arm. See, his reward is with him, and his recompense accompanies him.</a:t>
            </a:r>
          </a:p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He tends his flock like a shepherd: He gathers the lambs in his arms and carries them close to his heart; he gently leads those that have young.</a:t>
            </a:r>
            <a:endParaRPr lang="ru-RU" sz="41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6887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</TotalTime>
  <Words>119</Words>
  <Application>Microsoft Office PowerPoint</Application>
  <PresentationFormat>Екран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Іон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Dubenchuk Ivanka</dc:creator>
  <cp:lastModifiedBy>Dubenchuk Ivanka</cp:lastModifiedBy>
  <cp:revision>5</cp:revision>
  <dcterms:created xsi:type="dcterms:W3CDTF">2021-12-07T20:43:07Z</dcterms:created>
  <dcterms:modified xsi:type="dcterms:W3CDTF">2022-01-12T19:58:15Z</dcterms:modified>
</cp:coreProperties>
</file>